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8" r:id="rId3"/>
    <p:sldId id="260" r:id="rId4"/>
    <p:sldId id="257" r:id="rId5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55276-0DCF-449B-85CF-E072A07ED2AB}" type="datetimeFigureOut">
              <a:rPr lang="zh-TW" altLang="en-US" smtClean="0"/>
              <a:pPr/>
              <a:t>2019/3/25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橢圓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橢圓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8F7AB1E-12BF-41E0-983F-D3618393C2D8}" type="slidenum">
              <a:rPr lang="zh-TW" alt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462735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55276-0DCF-449B-85CF-E072A07ED2AB}" type="datetimeFigureOut">
              <a:rPr lang="zh-TW" altLang="en-US" smtClean="0"/>
              <a:pPr/>
              <a:t>2019/3/25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7AB1E-12BF-41E0-983F-D3618393C2D8}" type="slidenum">
              <a:rPr lang="zh-TW" alt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9672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橢圓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橢圓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8F7AB1E-12BF-41E0-983F-D3618393C2D8}" type="slidenum">
              <a:rPr lang="zh-TW" alt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55276-0DCF-449B-85CF-E072A07ED2AB}" type="datetimeFigureOut">
              <a:rPr lang="zh-TW" altLang="en-US" smtClean="0"/>
              <a:pPr/>
              <a:t>2019/3/25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980792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55276-0DCF-449B-85CF-E072A07ED2AB}" type="datetimeFigureOut">
              <a:rPr lang="zh-TW" altLang="en-US" smtClean="0"/>
              <a:pPr/>
              <a:t>2019/3/25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橢圓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橢圓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8F7AB1E-12BF-41E0-983F-D3618393C2D8}" type="slidenum">
              <a:rPr lang="zh-TW" alt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462735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55276-0DCF-449B-85CF-E072A07ED2AB}" type="datetimeFigureOut">
              <a:rPr lang="zh-TW" altLang="en-US" smtClean="0"/>
              <a:pPr/>
              <a:t>2019/3/25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8F7AB1E-12BF-41E0-983F-D3618393C2D8}" type="slidenum">
              <a:rPr lang="zh-TW" alt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711273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55276-0DCF-449B-85CF-E072A07ED2AB}" type="datetimeFigureOut">
              <a:rPr lang="zh-TW" altLang="en-US" smtClean="0"/>
              <a:pPr/>
              <a:t>2019/3/25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橢圓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橢圓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8F7AB1E-12BF-41E0-983F-D3618393C2D8}" type="slidenum">
              <a:rPr lang="zh-TW" alt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766653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8955276-0DCF-449B-85CF-E072A07ED2AB}" type="datetimeFigureOut">
              <a:rPr lang="zh-TW" altLang="en-US" smtClean="0"/>
              <a:pPr/>
              <a:t>2019/3/25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7AB1E-12BF-41E0-983F-D3618393C2D8}" type="slidenum">
              <a:rPr lang="zh-TW" alt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內容版面配置區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內容版面配置區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8772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55276-0DCF-449B-85CF-E072A07ED2AB}" type="datetimeFigureOut">
              <a:rPr lang="zh-TW" altLang="en-US" smtClean="0"/>
              <a:pPr/>
              <a:t>2019/3/25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內容版面配置區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6" name="內容版面配置區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5" name="橢圓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橢圓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8F7AB1E-12BF-41E0-983F-D3618393C2D8}" type="slidenum">
              <a:rPr lang="zh-TW" alt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268757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55276-0DCF-449B-85CF-E072A07ED2AB}" type="datetimeFigureOut">
              <a:rPr lang="zh-TW" altLang="en-US" smtClean="0"/>
              <a:pPr/>
              <a:t>2019/3/25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8F7AB1E-12BF-41E0-983F-D3618393C2D8}" type="slidenum">
              <a:rPr lang="zh-TW" alt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069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55276-0DCF-449B-85CF-E072A07ED2AB}" type="datetimeFigureOut">
              <a:rPr lang="zh-TW" altLang="en-US" smtClean="0"/>
              <a:pPr/>
              <a:t>2019/3/25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8F7AB1E-12BF-41E0-983F-D3618393C2D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42923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內容版面配置區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橢圓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8F7AB1E-12BF-41E0-983F-D3618393C2D8}" type="slidenum">
              <a:rPr lang="zh-TW" alt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55276-0DCF-449B-85CF-E072A07ED2AB}" type="datetimeFigureOut">
              <a:rPr lang="zh-TW" altLang="en-US" smtClean="0"/>
              <a:pPr/>
              <a:t>2019/3/25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10169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55276-0DCF-449B-85CF-E072A07ED2AB}" type="datetimeFigureOut">
              <a:rPr lang="zh-TW" altLang="en-US" smtClean="0"/>
              <a:pPr/>
              <a:t>2019/3/25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8F7AB1E-12BF-41E0-983F-D3618393C2D8}" type="slidenum">
              <a:rPr lang="zh-TW" alt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711273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直線接點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橢圓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橢圓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8F7AB1E-12BF-41E0-983F-D3618393C2D8}" type="slidenum">
              <a:rPr lang="zh-TW" alt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8955276-0DCF-449B-85CF-E072A07ED2AB}" type="datetimeFigureOut">
              <a:rPr lang="zh-TW" altLang="en-US" smtClean="0"/>
              <a:pPr/>
              <a:t>2019/3/25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67529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55276-0DCF-449B-85CF-E072A07ED2AB}" type="datetimeFigureOut">
              <a:rPr lang="zh-TW" altLang="en-US" smtClean="0"/>
              <a:pPr/>
              <a:t>2019/3/25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7AB1E-12BF-41E0-983F-D3618393C2D8}" type="slidenum">
              <a:rPr lang="zh-TW" alt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9672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橢圓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橢圓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8F7AB1E-12BF-41E0-983F-D3618393C2D8}" type="slidenum">
              <a:rPr lang="zh-TW" alt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55276-0DCF-449B-85CF-E072A07ED2AB}" type="datetimeFigureOut">
              <a:rPr lang="zh-TW" altLang="en-US" smtClean="0"/>
              <a:pPr/>
              <a:t>2019/3/25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980792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55276-0DCF-449B-85CF-E072A07ED2AB}" type="datetimeFigureOut">
              <a:rPr lang="zh-TW" altLang="en-US" smtClean="0"/>
              <a:pPr/>
              <a:t>2019/3/25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橢圓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橢圓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8F7AB1E-12BF-41E0-983F-D3618393C2D8}" type="slidenum">
              <a:rPr lang="zh-TW" alt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766653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8955276-0DCF-449B-85CF-E072A07ED2AB}" type="datetimeFigureOut">
              <a:rPr lang="zh-TW" altLang="en-US" smtClean="0"/>
              <a:pPr/>
              <a:t>2019/3/25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7AB1E-12BF-41E0-983F-D3618393C2D8}" type="slidenum">
              <a:rPr lang="zh-TW" alt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內容版面配置區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內容版面配置區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8772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55276-0DCF-449B-85CF-E072A07ED2AB}" type="datetimeFigureOut">
              <a:rPr lang="zh-TW" altLang="en-US" smtClean="0"/>
              <a:pPr/>
              <a:t>2019/3/25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內容版面配置區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6" name="內容版面配置區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5" name="橢圓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橢圓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8F7AB1E-12BF-41E0-983F-D3618393C2D8}" type="slidenum">
              <a:rPr lang="zh-TW" alt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268757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55276-0DCF-449B-85CF-E072A07ED2AB}" type="datetimeFigureOut">
              <a:rPr lang="zh-TW" altLang="en-US" smtClean="0"/>
              <a:pPr/>
              <a:t>2019/3/25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8F7AB1E-12BF-41E0-983F-D3618393C2D8}" type="slidenum">
              <a:rPr lang="zh-TW" alt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06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55276-0DCF-449B-85CF-E072A07ED2AB}" type="datetimeFigureOut">
              <a:rPr lang="zh-TW" altLang="en-US" smtClean="0"/>
              <a:pPr/>
              <a:t>2019/3/25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8F7AB1E-12BF-41E0-983F-D3618393C2D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4292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內容版面配置區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橢圓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8F7AB1E-12BF-41E0-983F-D3618393C2D8}" type="slidenum">
              <a:rPr lang="zh-TW" alt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55276-0DCF-449B-85CF-E072A07ED2AB}" type="datetimeFigureOut">
              <a:rPr lang="zh-TW" altLang="en-US" smtClean="0"/>
              <a:pPr/>
              <a:t>2019/3/25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10169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直線接點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橢圓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橢圓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8F7AB1E-12BF-41E0-983F-D3618393C2D8}" type="slidenum">
              <a:rPr lang="zh-TW" alt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8955276-0DCF-449B-85CF-E072A07ED2AB}" type="datetimeFigureOut">
              <a:rPr lang="zh-TW" altLang="en-US" smtClean="0"/>
              <a:pPr/>
              <a:t>2019/3/25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6752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8955276-0DCF-449B-85CF-E072A07ED2AB}" type="datetimeFigureOut">
              <a:rPr lang="zh-TW" altLang="en-US" smtClean="0"/>
              <a:pPr/>
              <a:t>2019/3/25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橢圓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橢圓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8F7AB1E-12BF-41E0-983F-D3618393C2D8}" type="slidenum">
              <a:rPr lang="zh-TW" alt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14012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8955276-0DCF-449B-85CF-E072A07ED2AB}" type="datetimeFigureOut">
              <a:rPr lang="zh-TW" altLang="en-US" smtClean="0"/>
              <a:pPr/>
              <a:t>2019/3/25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橢圓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橢圓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8F7AB1E-12BF-41E0-983F-D3618393C2D8}" type="slidenum">
              <a:rPr lang="zh-TW" alt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14012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3717032"/>
            <a:ext cx="8534400" cy="758952"/>
          </a:xfrm>
        </p:spPr>
        <p:txBody>
          <a:bodyPr>
            <a:noAutofit/>
          </a:bodyPr>
          <a:lstStyle/>
          <a:p>
            <a:r>
              <a:rPr lang="zh-TW" altLang="en-US" sz="15000" b="1" dirty="0" smtClean="0">
                <a:solidFill>
                  <a:srgbClr val="FF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單面回收</a:t>
            </a:r>
            <a:endParaRPr lang="zh-TW" altLang="en-US" sz="15000" b="1" dirty="0">
              <a:solidFill>
                <a:srgbClr val="FF0000"/>
              </a:solidFill>
              <a:latin typeface="華康正顏楷體W7(P)" panose="03000700000000000000" pitchFamily="66" charset="-120"/>
              <a:ea typeface="華康正顏楷體W7(P)" panose="03000700000000000000" pitchFamily="66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2627784" y="4005064"/>
            <a:ext cx="4702296" cy="21899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12000" dirty="0">
                <a:latin typeface="Impact" panose="020B0806030902050204" pitchFamily="34" charset="0"/>
                <a:ea typeface="華康正顏楷體W7(P)" panose="03000700000000000000" pitchFamily="66" charset="-120"/>
              </a:rPr>
              <a:t>paper</a:t>
            </a:r>
            <a:endParaRPr lang="zh-TW" altLang="en-US" sz="12000" dirty="0">
              <a:latin typeface="Impact" panose="020B0806030902050204" pitchFamily="34" charset="0"/>
              <a:ea typeface="華康正顏楷體W7(P)" panose="030007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50248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3717032"/>
            <a:ext cx="8534400" cy="758952"/>
          </a:xfrm>
        </p:spPr>
        <p:txBody>
          <a:bodyPr>
            <a:noAutofit/>
          </a:bodyPr>
          <a:lstStyle/>
          <a:p>
            <a:r>
              <a:rPr lang="zh-TW" altLang="en-US" sz="15000" b="1" dirty="0" smtClean="0">
                <a:solidFill>
                  <a:srgbClr val="FF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電池回收</a:t>
            </a:r>
            <a:endParaRPr lang="zh-TW" altLang="en-US" sz="15000" b="1" dirty="0">
              <a:solidFill>
                <a:srgbClr val="FF0000"/>
              </a:solidFill>
              <a:latin typeface="華康正顏楷體W7(P)" panose="03000700000000000000" pitchFamily="66" charset="-120"/>
              <a:ea typeface="華康正顏楷體W7(P)" panose="03000700000000000000" pitchFamily="66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2627784" y="4005064"/>
            <a:ext cx="4702296" cy="21899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9600" b="1" dirty="0"/>
              <a:t>battery</a:t>
            </a:r>
            <a:endParaRPr lang="zh-TW" altLang="en-US" sz="12000" b="1" dirty="0">
              <a:latin typeface="Impact" panose="020B0806030902050204" pitchFamily="34" charset="0"/>
              <a:ea typeface="華康正顏楷體W7(P)" panose="030007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58016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3717032"/>
            <a:ext cx="8534400" cy="758952"/>
          </a:xfrm>
        </p:spPr>
        <p:txBody>
          <a:bodyPr>
            <a:noAutofit/>
          </a:bodyPr>
          <a:lstStyle/>
          <a:p>
            <a:r>
              <a:rPr lang="zh-TW" altLang="en-US" sz="20000" b="1" dirty="0" smtClean="0">
                <a:solidFill>
                  <a:srgbClr val="FF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廢</a:t>
            </a:r>
            <a:r>
              <a:rPr lang="zh-TW" altLang="zh-TW" sz="20000" b="1" dirty="0" smtClean="0">
                <a:solidFill>
                  <a:srgbClr val="FF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紙</a:t>
            </a:r>
            <a:r>
              <a:rPr lang="zh-TW" altLang="zh-TW" sz="20000" b="1" dirty="0">
                <a:solidFill>
                  <a:srgbClr val="FF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類</a:t>
            </a:r>
            <a:endParaRPr lang="zh-TW" altLang="en-US" sz="20000" b="1" dirty="0">
              <a:solidFill>
                <a:srgbClr val="FF0000"/>
              </a:solidFill>
              <a:latin typeface="華康正顏楷體W7(P)" panose="03000700000000000000" pitchFamily="66" charset="-120"/>
              <a:ea typeface="華康正顏楷體W7(P)" panose="03000700000000000000" pitchFamily="66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2627784" y="4005064"/>
            <a:ext cx="4702296" cy="21899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12000" dirty="0">
                <a:latin typeface="Impact" panose="020B0806030902050204" pitchFamily="34" charset="0"/>
                <a:ea typeface="華康正顏楷體W7(P)" panose="03000700000000000000" pitchFamily="66" charset="-120"/>
              </a:rPr>
              <a:t>paper</a:t>
            </a:r>
            <a:endParaRPr lang="zh-TW" altLang="en-US" sz="12000" dirty="0">
              <a:latin typeface="Impact" panose="020B0806030902050204" pitchFamily="34" charset="0"/>
              <a:ea typeface="華康正顏楷體W7(P)" panose="030007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502482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市鎮">
  <a:themeElements>
    <a:clrScheme name="市鎮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市鎮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市鎮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市鎮">
  <a:themeElements>
    <a:clrScheme name="市鎮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市鎮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市鎮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9</Words>
  <Application>Microsoft Office PowerPoint</Application>
  <PresentationFormat>如螢幕大小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3</vt:i4>
      </vt:variant>
    </vt:vector>
  </HeadingPairs>
  <TitlesOfParts>
    <vt:vector size="5" baseType="lpstr">
      <vt:lpstr>市鎮</vt:lpstr>
      <vt:lpstr>1_市鎮</vt:lpstr>
      <vt:lpstr>單面回收</vt:lpstr>
      <vt:lpstr>電池回收</vt:lpstr>
      <vt:lpstr>廢紙類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4</cp:revision>
  <cp:lastPrinted>2019-03-22T01:19:20Z</cp:lastPrinted>
  <dcterms:created xsi:type="dcterms:W3CDTF">2019-03-22T01:08:42Z</dcterms:created>
  <dcterms:modified xsi:type="dcterms:W3CDTF">2019-03-25T02:08:38Z</dcterms:modified>
</cp:coreProperties>
</file>